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СЛУЖЕБНОЕ · ВЕСЬ ЭФИР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Постоянно на экране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S1. Плашка снизу весь эфир — «Купить курс + щедрые подарки»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S2. Плашка техподдержки — при проблеме с загрузкой/звуком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S3. Модератор в чате с закреплённой ссылкой «Купить курс»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БЫСТРАЯ ПОЛЬЗА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Одно простое действие, чтобы улучшить здоровье, красоту и самочувствие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Начните с одного: [вписать простое действие]. Это уже запускает восстановление. А систему целиком соберём дальше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Вписать конкретное простое действие от Анастасии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1 · ОТКРЫТИЕ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Как наладить работу кишечника, убрать вздутие и воспаление и улучшить самочувствие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Анастасия · клинический диетолог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Фото Анастасии — тёплое, профессиональное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Останьтесь до конца — покажу схему, с которой уходит вздутие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Досмотрите до конца — покажу схему, с которой уходит вздутие и запускается восстановление всего тела. Это система, которую вам почему-то не дал ни один врач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Как пройдёт наш эфир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Почему тело «сыпется» и при чём тут кишечник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Рабочая схема восстановления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Ответы на вопросы + подарок тем, кто до конца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Коротко о себе — почему мне можно верить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Клинический диетолог: кишечник ↔ гормоны ↔ аутоиммунные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[кол-во] клиентов / лет практики — уточнить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Фото/регалии + цифры-достижения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10 лет я ходила по врачам — и разваливалась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Эндометриоз, гипотиреоз, гемоглобин 80–90, лишний вес. Каждый врач смотрел свой орган, а мне говорили «анализы в порядке» — и я не понимала, почему я разбита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Фото «до» или метафора усталости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Всё изменилось, когда я начала с кишечника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Не с гормонов, не со щитовидки — с кишечника. Ушёл вес, поднялся гемоглобин, наладился цикл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Вовлечение: «Знакомо? Ставьте + в чат»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2 · ЛОЖНЫЕ УБЕЖДЕНИЯ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Разберём 4 мысли, которые держат вас в этом состоянии годами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Уберём то, что мешает схеме сработать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«Это дорого / нужен тот самый врач»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Боль: «Уже потратила кучу денег на врачей — и без толку»</a:t>
            </a:r>
          </a:p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Годы бессистемных обследований стоят в разы дороже, чем один системный подход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«Я не справлюсь, не хватит сил и знаний»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Боль: «Это сложно, я не медик»</a:t>
            </a:r>
          </a:p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Вам не нужно быть врачом — всё по шагам и схемам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ОТКРЫТИЕ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Видно и слышно?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Напишите в чат: видно и слышно? Поставьте «+», если всё ок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Заодно проверим технику: не грузит — обновите страницу / смените браузер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«Меня это не касается — у меня просто вздутие»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Вздутие, усталость, вес, кожа — это сигналы, что система уже даёт сбой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«Я знаю своё тело, врачи всё равно не помогут»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Врачи смотрели изолированный орган. Нужен системный взгляд — этому и научу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 · КОНТЕНТ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Кишечник — главный иммунный орган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До 70% иммунитета живёт в кишечнике. Это командный центр здоровья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Схема: 70% иммунитета в кишечнике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Как ломается система — простыми словами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«Дырявый кишечник» — в кровь попадает лишнее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Дисбиоз — нарушается микрофлора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Хроническое воспаление → «искры» по всему телу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Схема: здоровая vs проницаемая стенка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Норма ≠ оптимум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Референсы не менялись с 1960-х. «Норма» — это «ещё не болезнь», а не «здоровье»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3 ошибки, из-за которых врачи не помогают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Шаблонное мышление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Лечение изолированного органа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Нет системного взгляда на тело целиком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 · СВЯЗЬ А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Кишечник ↔ аутоиммунные (АИТ и др.)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Кишечник «протекает» → иммунитет атакует свои ткани. Чиним кишечник — успокаиваем иммунитет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Мини-кейс до/после (антитела ↓)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 · СВЯЗЬ Б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Кишечник ↔ гормоны, эстроген, эндометриоз, зачатие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Кишечник управляет выводом эстрогена. Сбой — гормоны вразнос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Мини-кейс: цикл / эндометриоз / беременность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 · СВЯЗЬ В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Иммунитет семьи и детей — корни в кишечнике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Ребёнок болеет по кругу? Чаще корни в кишечнике — и это налаживается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Мини-кейс: ребёнок стал реже болеть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 · СВЯЗЬ Г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Вес, отёки, кожа, волосы, энергия — следствие, а не причина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«Не худею, хотя почти не ем» — это про воспаление и сбой системы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Мини-кейс до/после: вес/отёки/кожа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ОТКРЫТИЕ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3-дневный практикум: как читать своё тело — по анализам и симптомам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За 3 дня поймёте, почему уходят силы, лёгкость и красота — хотя анализы «в норме» — и как вернуть здоровье, начиная с кишечника. А кто захочет — превратит это в профессию с доходом от 100 000 ₽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Фото Анастасии + название практикума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 · СИНТЕЗ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Всё это — одна система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ГЛАВНАЯ СХЕМА: кишечник → гормоны → иммунитет → вес/кожа/энергия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Забирайте прямо с эфира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Вот минимальные рабочие схемы — забирайте и начинайте сегодня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Табличка: базовые шаги/добавки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КЕЙСЫ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K1 · Помолодела на 10 лет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Фото ДО / ПОСЛЕ + короткая история — от Анастасии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КЕЙСЫ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K2 · Многодетная мама, а выглядит как модель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Фото ДО / ПОСЛЕ + цифры — от Анастасии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КЕЙСЫ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K3 · Подняла ферритин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Анализ ДО / ПОСЛЕ + что исправили — от Анастасии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КЕЙСЫ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K4 · Заработала [сумму] как нутрициолог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Кейс дохода: было → стало, срок — от Анастасии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КЕЙС АНАСТАСИИ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Рилс на миллион просмотров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Скрин рилса + охваты — умеет доносить ценность массово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КЕЙС АНАСТАСИИ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Мой ферритин: было → стало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Анализ ДО / ПОСЛЕ — личная история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КЕЙС АНАСТАСИИ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Истории из моей жизни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1–2 живые истории — близость и доверие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4 · ПРОДАЮЩИЙ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Дала максимум за эфир — а система целиком собрана в программе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Сегодня показала один орган. А их много, и все связаны. Всю систему собрала в программе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ОТКРЫТИЕ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Для кого этот практикум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Кто хочет снизить вес, вернуть энергию, здоровье и улучшить внешний вид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Кто устал от «анализы в норме», а самочувствие плохое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Кто хочет разобраться глубже и зарабатывать на помощи другим (нутрициологи, врачи, тренеры)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ПРОГРАММА · МОДУЛЬ 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Метод системного восстановления здоровья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Вес, красота и гормоны через образ жизни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Биохакинг и Longevity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Как понимать свои анализы и находить причины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ЖКТ: причины нарушений и восстановление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Нутритивная поддержка иммунитета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Печень, желчный и детоксикация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Щитовидная железа: силы, волосы, вес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Стресс, кортизол и хроническая усталость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Женское здоровье: цикл, беременность, менопауза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Инсулинорезистентность, вес, отёки, целлюлит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Персональная стратегия здоровья (практикум)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ПРОГРАММА · МОДУЛЬ 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Востребованный специалист с высоким доходом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Психология доверия: «Хочу работать только с вами»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Контент без выгорания: Reels, которые приводят клиентов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Продажи нового времени: «Продажи без продаж»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Продуктовая линейка: зарабатывать не только на консультациях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Психология высокого чека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Антикризисная стратегия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Юридическая безопасность</a:t>
            </a:r>
          </a:p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Приглашённый эксперт и ментор — Екатерина Мигель: «Психология денег», продюсер онлайн-школ, экс-финдиректор компании с миллиардным оборотом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ПРОГРАММА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Не лекции, а система с результатом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Диагностика на старте: экспертность, доход, цель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Карта движения по неделям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Рабочая тетрадь: шаблоны (анамнез, оффер, воронка, скрипты)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Разборы кейсов + проверка домашних заданий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Аттестация и готовый портфель для выхода на рынок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Сообщество и первые результаты за 2 недели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Как всё устроено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Доступ к программе — 1 год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Уроки + схемы + сопровождение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Чат с кураторами, разборы, материалы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4 · ТАРИФЫ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Тарифы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Базовый — программа + материалы (цена — финалим)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Средний — + доступ к профессии (цена — финалим)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Верхний · 289 000 ₽ — сопровождение + диплом гос.образца (≤3 чел.)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Рассрочка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Специальная цена держится только сутки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Цена действует сутки после эфира. Дальше растёт. А кто заходит сразу — «царский» бонус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Царский бонус — определить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4 · БОНУСЫ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Что ещё внутри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Проверенные БАДы со скидками и промокодами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Анализы −25% для всей семьи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Топ книг по мотивации и здоровью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5 · ФИНАЛ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Обещала схему — дала. И так можно с каждой системой тела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Финальный кейс-трансформация (до/после)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Быстрые ответы на 4 мысли из начала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«Дорого» → дороже 10 лет ходить по кругу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«Не справлюсь» → всё по шагам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«Меня не касается» → сигналы уже есть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«Не помогут» → системный подход ≠ то, что было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БЛОК 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Ответы на вопросы + старт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Разбор вопросов из чата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Кнопка оплаты + таймер на сутки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CTA-блок: кнопка + QR + таймер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ОТКРЫТИЕ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Узнали себя?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Если узнали себя хотя бы в одном — напишите в чате «это Я»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ЗАКРЫТИЕ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Только для тех, кто покупает сейчас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Самая выгодная цена — только для участников эфира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«Царский» бонус сразу при покупке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Приоритетные уведомления и лучшие условия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Кнопка «Купить курс» (без анкеты — сразу покупка)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ЗАКРЫТИЕ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Купить курс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Крупная кнопка «Купить курс» + таймер на сутки + QR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ЗАКРЫТИЕ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На эфирах нужно быть на 100%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Дело не только в подарке. Самое ценное — здесь и сейчас. Будьте включены все три дня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ЗАКРЫТИЕ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Завтра — День 2: реалити-разбор анализов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Разберём живые анализы участниц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Почему «норма» не всегда = здоровье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Как найти истинную причину, а не годами бороться с симптомами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ЗАКРЫТИЕ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Увидимся завтра — НЕ ПРОПУСТИТЕ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Крупно: «День 2 · [дата, время]» + кнопка «Добавить напоминание»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ЧАСТЫЕ ВОПРОСЫ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Отвечаю на частые вопросы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Когда начинается курс?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Сколько длится обучение?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Можно ли оплатить в рассрочку?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Принимаете ли карты иностранных банков?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Можно ли использовать для семьи?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Что предусматривает обратная связь?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Будет ли доступ к записям и на сколько?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Подойдёт ли, если я не специалист?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Выдаёте ли диплом / сертификат?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Есть ли куратор и поддержка?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Что если не получится совмещать с работой?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Можно ли вернуть деньги, если не подойдёт?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ВОПРОСЫ ИЗ ЧАТА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Отвечаю на ваши вопросы из чата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Разбираем живые вопросы участников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Снимаем последние сомнения перед решением</a:t>
            </a:r>
          </a:p>
          <a:p>
            <a:pPr>
              <a:spcAft>
                <a:spcPts val="800"/>
              </a:spcAft>
            </a:pPr>
            <a:r>
              <a:rPr i="1" sz="1500">
                <a:solidFill>
                  <a:srgbClr val="7A8F88"/>
                </a:solidFill>
              </a:rPr>
              <a:t>▫ Модератор поднимает вопросы из чата → Анастасия отвечает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ОТКРЫТИЕ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Правила эфира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Активно участвуйте — за это будут бонусы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Не отвлекайтесь: так усвоите до 90% информации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Задавайте вопросы в чат — разберём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Будьте до конца — в финале подарок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ОТКРЫТИЕ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Напишите коротко о себе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Рост / вес / возраст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С какой проблемой, целью или задачей пришли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2F4D44"/>
                </a:solidFill>
              </a:rPr>
              <a:t>• Почему хотите решить это именно сейчас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ОТКРЫТИЕ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Эфир проходит в поддержку программы «Формула здоровья»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В конце расскажу про программу, где вся система собрана по шагам. А сейчас — к сути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D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E94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365760" tIns="54864"/>
          <a:lstStyle/>
          <a:p>
            <a:pPr algn="ctr"/>
            <a:r>
              <a:rPr sz="1200" b="1">
                <a:solidFill>
                  <a:srgbClr val="FFFFFF"/>
                </a:solidFill>
                <a:latin typeface="Segoe UI"/>
              </a:rPr>
              <a:t>ОТКРЫТИЕ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E8F6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B7267"/>
                </a:solidFill>
              </a:rPr>
              <a:t>Купить курс + щедрые подарки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777240"/>
            <a:ext cx="10881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</a:pPr>
            <a:r>
              <a:rPr sz="2800" b="1">
                <a:solidFill>
                  <a:srgbClr val="173029"/>
                </a:solidFill>
                <a:latin typeface="Georgia"/>
              </a:rPr>
              <a:t>Сегодня будут лучшие цены на программу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1088136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i="1" sz="1700">
                <a:solidFill>
                  <a:srgbClr val="0B7267"/>
                </a:solidFill>
              </a:rPr>
              <a:t>💬 Анастасия: Именно сегодня, для участников эфира, будут самые выгодные условия. Дальше цена только растёт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