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В Е Б И Н А Р   ·   А Н А С Т А С И Я   Р Ы Б И Н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Как наладить кишечник и вернуть энергию, лёгкость и чистую кожу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Нутрициолог · бесплатный практический вебинар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ФОТО Насти (реальное, лайфстайл)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У Б Е Ж Д Е Н И Е  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«Это возраст / у меня особый случай»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Усталость, отёки, кожа, вес — не возраст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Это сигналы сбоя системы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«Особых случаев» почти нет — причину не искали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К О Н Т Е Н Т   ·   Ф У Н Д А М Е Н 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Кишечник — не «орган для еды». Это центр здоровья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~70% иммунитета живёт здесь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Микробиота = отдельный орган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Ферменты, витамины, нейромедиаторы, детокс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70% иммунитета в кишечнике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К О Н Т Е Н 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Почему это случилось именно с тобой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Плохая еда, антибиотики, стресс, ковид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«Дырявый кишечник» + СИБР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Не хватает желчи и ферментов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→ воспаление по всему телу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среда → дырявая стенка → воспаление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С В Я З Ь  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Кишечник → кожа, высыпания, волосы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Цитокины разрушают коллаген и эластин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Розацеа, дерматозы, тусклость, выпадение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«Мазала кожу — а причина в животе»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ФОТО: кожа до/после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С В Я З Ь  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Кишечник → гормоны, щитовидка, эндометриоз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Кишечник выводит эстроген (↔ гистамин)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ПМС, тяжёлые циклы, эндометриоз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Щитовидка, вынашивание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кишечник → эстроген → щитовидка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С В Я З Ь  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Кишечник → вес, отёки, целлюлит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Держит воспаление и застой, не калории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«Ем мало, а не худею»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Дефицит загоняет глубже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КЕЙС: до/после вес/отёки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С В Я З Ь  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Кишечник → силы, голова, иммунитет, дети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Токсины → «мозг в тумане», разбитость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Частые болезни у тебя и детей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«Дожить бы до пятницы» — вот это оно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О Т С Т Р О Й К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Почему «анализы в норме» — ловушка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Референс = «нет грубой патологии»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Оптимум — другой, более узкий диапазон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Годы между нормой и здоровьем — твоё «плохо»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реальный анализ норма vs оптимум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О Т С Т Р О Й К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Почему врачи не помогли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Шаблон, один маркер без причины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Лечат изолированный орган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Низкое железо → назначают железо, не разбираясь ПОЧЕМУ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К У Л Ь М И Н А Ц И 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Всё это — одна система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Кожа, гормоны, вес, энергия, иммунитет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Не отдельные болезни — звенья одной цепи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Начало цепи — кишечник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ГЛАВНАЯ СХЕМА: кишечник → системы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У З Н А Ё Ш Ь   С Е Б Я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Вздутие, нет сил, отёки, тусклая кожа — а анализы «в норме»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Просыпаешься уже уставшей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Вес не уходит, отёки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Кожа и волосы — хуже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Врач: «вы здоровы», а тебе плохо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ФОТО / иконки симптомов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З А Б Е Р И   С   Э Ф И Р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5 первых шагов — уже сегодня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Белок + клетчатка каждый приём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Наладить желчеотток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Убрать триггеры гистамина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Восстанавливать слизистую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Анализы по оптимуму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ЧЕКЛИСТ: 5 шагов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П Р О Д А Ю Щ И 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Дала максимум. Систему целиком собрала в программе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Женщинам — решить проблему системно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Коллегам — профессия, которая кормит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П Р О Г Р А М М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«Формула здоровья»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Модули по всем системам тела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Кишечник → печень → щитовидка → гормоны → …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Доступ 1 год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путь по модулям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Т А Р И Ф 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Три тарифа + рассрочка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Базовый (финалим) · Средний — профессия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Верхний 289 000 ₽ — сопровождение + диплом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Рассрочка · доступ на год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ТАБЛИЦА тарифов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Д Е Ф И Ц И Т   +   Б О Н У С 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Специальная цена — только сутки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За досмотр — понимание и первые шаги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При покупке — «царский» бонус сразу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 повышение: БАДы+промокоды, анализы −25% семье, книги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БОНУСЫ + таймер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Ф И Н А 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Ты не сломана. У всего есть причина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Показала, откуда всё — и что решаемо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Остаться в болоте или начать — твой выбор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КЕЙС до/после или фото Насти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С Т А Р 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Начни сегодня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Ответы на вопросы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Кнопка оплаты + рассрочка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Таймер на сутки + бонус за скорость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CTA: кнопка + QR + таймер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О С Т А Н Ь С Я   Д О   К О Н Ц 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Поймёшь, откуда всё это — и с чего начать сегодня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Без диет и «волшебных таблеток»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Система, а не отдельный орган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Подарок тем, кто досмотрит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М О Я   И С Т О Р И 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Мне казалось, что со мной что-то не так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Запоры, вздутие, эндометриоз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Гемоглобин 80, гипотиреоз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Усталость, кожа, вес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Из жизни выпало 10 лет — ни сил, ни роста, ни будущего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ФОТО Насти «до»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М О Я   И С Т О Р И 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Всё изменила одна фраза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«Никто не разберётся за тебя»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Начала с системы — с кишечника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Вернулись вес, кожа, силы, цикл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Не лечить болезнь — а быть здоровой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🖼️ ФОТО Насти «сейчас»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Ч Т О   М Е Ш А Е Т   В Ы Б Р А Т Ь С 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4 мысли, которые держат тебя в этом состоянии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Узнаешь хоть одну — это про тебя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У Б Е Ж Д Е Н И Е  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6583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«Анализы в норме — значит, я здорова»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640080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Норма ≠ оптимум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Референс = «нет грубой болезни», не здоровье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Хорошие анализы = цифры + нет симптомов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06640" y="1554480"/>
            <a:ext cx="4206240" cy="4023360"/>
          </a:xfrm>
          <a:prstGeom prst="roundRect">
            <a:avLst/>
          </a:prstGeom>
          <a:solidFill>
            <a:srgbClr val="E8F3FC"/>
          </a:solidFill>
          <a:ln w="15875">
            <a:solidFill>
              <a:srgbClr val="2E86D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/>
          <a:lstStyle/>
          <a:p>
            <a:pPr algn="ctr"/>
            <a:r>
              <a:rPr sz="1500" b="1" i="0">
                <a:solidFill>
                  <a:srgbClr val="2E86DE"/>
                </a:solidFill>
                <a:latin typeface="Segoe UI"/>
              </a:rPr>
              <a:t>📊 СХЕМА: болезнь — норма — оптимум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У Б Е Ж Д Е Н И Е  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«Всё равно никто не поможет»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Врачи отвечали формально, по шаблону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Отсюда «либо ничего, либо сама»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Ценен тот, кто ВКЛЮЧАЕТСЯ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Можно разобраться и выбраться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2E86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200" b="1" i="0">
                <a:solidFill>
                  <a:srgbClr val="17A2B8"/>
                </a:solidFill>
                <a:latin typeface="Segoe UI"/>
              </a:rPr>
              <a:t>У Б Е Ж Д Е Н И Е  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1155680" cy="15544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05000"/>
              </a:lnSpc>
            </a:pPr>
            <a:r>
              <a:rPr sz="3200" b="1" i="0">
                <a:solidFill>
                  <a:srgbClr val="183B56"/>
                </a:solidFill>
                <a:latin typeface="Segoe UI"/>
              </a:rPr>
              <a:t>«Это дорого и сложно, я не справлюсь»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11155680" cy="3657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Дорого — годами ходить по кругу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Система — по шагам и схемам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900" b="1" i="0">
                <a:solidFill>
                  <a:srgbClr val="2E86DE"/>
                </a:solidFill>
                <a:latin typeface="Segoe UI"/>
              </a:rPr>
              <a:t>•  </a:t>
            </a:r>
            <a:r>
              <a:rPr sz="1900" b="0" i="0">
                <a:solidFill>
                  <a:srgbClr val="5C7A96"/>
                </a:solidFill>
                <a:latin typeface="Segoe UI"/>
              </a:rPr>
              <a:t>Не нужно быть врачом — идти по шагам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7315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sz="1000" b="0" i="0">
                <a:solidFill>
                  <a:srgbClr val="9AB4CC"/>
                </a:solidFill>
                <a:latin typeface="Segoe UI"/>
              </a:rPr>
              <a:t>Вебинар «Кишечник» · Анастасия Рыбина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355080"/>
            <a:ext cx="1280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000" b="0" i="0">
                <a:solidFill>
                  <a:srgbClr val="9AB4CC"/>
                </a:solidFill>
                <a:latin typeface="Segoe UI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